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Geist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7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356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33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601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28"/>
            <a:ext cx="14630400" cy="8229599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5503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Desvendando o Agronegócio Brasileiro: Uma Análise Orientada por Dados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73391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latin typeface="Geist" pitchFamily="34" charset="0"/>
                <a:ea typeface="Geist" pitchFamily="34" charset="-122"/>
                <a:cs typeface="Geist" pitchFamily="34" charset="-120"/>
              </a:rPr>
              <a:t>Esta apresentação detalha a estruturação e análise de dados públicos do agronegócio brasileiro, visando transformá-los em informações estratégicas para a tomada de decisões. Abordaremos desde a coleta até a implantação de um dashboard interativo, democratizando o acesso a insights valiosos sobre o setor.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630400" cy="822959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851705" y="609540"/>
            <a:ext cx="9875838" cy="61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 Compreensão do Negócio e Objetivos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90562" y="1445775"/>
            <a:ext cx="2908981" cy="27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1.1 Objetivo do Negócio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90562" y="1900497"/>
            <a:ext cx="7286331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50" dirty="0">
                <a:latin typeface="Geist" pitchFamily="34" charset="0"/>
                <a:ea typeface="Geist" pitchFamily="34" charset="-122"/>
                <a:cs typeface="Geist" pitchFamily="34" charset="-120"/>
              </a:rPr>
              <a:t>O objetivo principal é estruturar, tratar e organizar os dados públicos do agronegócio brasileiro do SIDRA/IBGE para torná-los acessíveis e compreensíveis. A finalidade é democratizar o acesso a informações estratégicas para apoiar pesquisas, decisões comerciais e gerar insights econômicos.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690562" y="3187303"/>
            <a:ext cx="388382" cy="388382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1185505" y="3243382"/>
            <a:ext cx="585299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Democratizar o acesso a dados públicos do agronegócio.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690562" y="3695959"/>
            <a:ext cx="388382" cy="388382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1185505" y="3780436"/>
            <a:ext cx="585299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Permitir consultas rápidas sobre produção e localização.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675429" y="4217807"/>
            <a:ext cx="388382" cy="388382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1185504" y="4288331"/>
            <a:ext cx="585299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Oferecer suporte à tomada de decisão e desenvolvimento de pesquisas.</a:t>
            </a:r>
            <a:endParaRPr lang="en-US" sz="15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454" y="1404737"/>
            <a:ext cx="6414016" cy="438852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90561" y="5473702"/>
            <a:ext cx="3126695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1.2 Avaliação da Situação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90562" y="5975168"/>
            <a:ext cx="7778887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projeto utiliza dados públicos do SIDRA/IBGE, extraídos via API com Python, e ferramentas como Google Colab e Power BI. Os desafios incluem a estrutura dos dados do SIDRA e a necessidade de documentação clara. Os benefícios esperados são uma base estruturada e um dashboard intuitivo, reduzindo o tempo de análise e aumentando a capacidade decisória.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0"/>
            <a:ext cx="14630400" cy="8229599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023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25467" y="3028451"/>
            <a:ext cx="6179463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Metas e Plano do Projeto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075" y="3940850"/>
            <a:ext cx="13044249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As metas técnicas focam na coleta automatizada, estruturação e higienização dos dados do agronegócio, com a criação de novos atributos analíticos. O plano do projeto detalha as fases, ferramentas e prazos para o desenvolvimento da solução.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75" y="4798219"/>
            <a:ext cx="6522125" cy="7930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1314" y="5789533"/>
            <a:ext cx="4168497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1.3 Metas de Mineração de Dados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3"/>
          <p:cNvSpPr/>
          <p:nvPr/>
        </p:nvSpPr>
        <p:spPr>
          <a:xfrm>
            <a:off x="991314" y="6218277"/>
            <a:ext cx="6125647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Coletar dados via API, higienizá-los, criar atributos derivados e gerar uma base para análises exploratórias e modelos preditivos, permitindo identificar padrões espaciais e temporais no agronegócio.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98219"/>
            <a:ext cx="6522125" cy="7930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13439" y="5789533"/>
            <a:ext cx="2512219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1.4 Plano do Projeto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5"/>
          <p:cNvSpPr/>
          <p:nvPr/>
        </p:nvSpPr>
        <p:spPr>
          <a:xfrm>
            <a:off x="7513439" y="6218277"/>
            <a:ext cx="6125647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Fases incluem coleta, análise, limpeza, transformação, criação da base analítica, desenvolvimento do dashboard e documentação técnica. Ferramentas: Python, Google Colab, Power BI e GitHub. Prazo: 2 a 3 semanas.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8328"/>
            <a:ext cx="14630400" cy="8229599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14400" y="628984"/>
            <a:ext cx="11553371" cy="502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 Entendimento dos Dados: Coleta e Descrição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586740" y="1438453"/>
            <a:ext cx="3245031" cy="368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2.1 Coleta Inicial de Dados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5779" y="1918443"/>
            <a:ext cx="6549509" cy="136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50" dirty="0">
                <a:latin typeface="Geist" pitchFamily="34" charset="0"/>
                <a:ea typeface="Geist" pitchFamily="34" charset="-122"/>
                <a:cs typeface="Geist" pitchFamily="34" charset="-120"/>
              </a:rPr>
              <a:t>A coleta de dados foi realizada por meio da API pública do SIDRA/IBGE, utilizando scripts em Python com a biblioteca </a:t>
            </a:r>
            <a:r>
              <a:rPr lang="en-US" sz="1550" b="1" dirty="0">
                <a:latin typeface="Geist" pitchFamily="34" charset="0"/>
                <a:ea typeface="Geist" pitchFamily="34" charset="-122"/>
                <a:cs typeface="Geist" pitchFamily="34" charset="-120"/>
              </a:rPr>
              <a:t>sidrapy</a:t>
            </a:r>
            <a:r>
              <a:rPr lang="en-US" sz="1550" dirty="0">
                <a:latin typeface="Geist" pitchFamily="34" charset="0"/>
                <a:ea typeface="Geist" pitchFamily="34" charset="-122"/>
                <a:cs typeface="Geist" pitchFamily="34" charset="-120"/>
              </a:rPr>
              <a:t>. Essa abordagem garante a atualização dinâmica e a integridade dos dados extraídos. As principais dificuldades incluíram a estrutura complexa dos dados, a necessidade de mapeamento de dicionários e limitações na documentação da API.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86740" y="3415203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Fonte: SIDRA/IBGE via API pública.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86740" y="3672161"/>
            <a:ext cx="6549509" cy="21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Ferramenta: Python com a biblioteca sidrapy.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86740" y="3958148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Dificuldades: Estrutura pouco amigável e documentação limitada.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771" y="1246823"/>
            <a:ext cx="6549509" cy="448115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86740" y="4846088"/>
            <a:ext cx="2904972" cy="298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2.2 Descrição dos Dados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86740" y="5324503"/>
            <a:ext cx="6905992" cy="122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50" dirty="0">
                <a:latin typeface="Geist" pitchFamily="34" charset="0"/>
                <a:ea typeface="Geist" pitchFamily="34" charset="-122"/>
                <a:cs typeface="Geist" pitchFamily="34" charset="-120"/>
              </a:rPr>
              <a:t>Os dados de origem são tabelas do SIDRA relacionadas à produção agrícola, apresentados em formato tabular. As colunas principais incluem Município, Estado, Produto (ex: Soja, Café, Milho), Tipo de lavoura (temporária/permanente), Área plantada/colhida, Produção e Ano de referência. O volume de dados abrange milhares de linhas anuais.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86739" y="6728495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Origem: Tabelas do SIDRA/IBGE (produção agrícola).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95779" y="7030667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Formato: Tabular (CSV/JSON).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95779" y="7343823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Principais colunas: Município, Estado, Produto, Área, Produção, Ano.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1444" y="1309569"/>
            <a:ext cx="8722627" cy="676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Exploração e Qualidade dos Dados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900267" y="2205276"/>
            <a:ext cx="7583805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A etapa de exploração revelou insights sobre as distribuições e identificou inconsistências, fundamentais para garantir a integridade dos dados e preparar a base para análises futuras. A qualidade dos dados foi um ponto crítico, exigindo soluções específicas para problemas como nulos, codificação e unidades divergentes.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2"/>
          <p:cNvSpPr/>
          <p:nvPr/>
        </p:nvSpPr>
        <p:spPr>
          <a:xfrm>
            <a:off x="6266437" y="3984308"/>
            <a:ext cx="438745" cy="438745"/>
          </a:xfrm>
          <a:prstGeom prst="roundRect">
            <a:avLst>
              <a:gd name="adj" fmla="val 4000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339542" y="4020800"/>
            <a:ext cx="292537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900268" y="4051340"/>
            <a:ext cx="314694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2.3 Exploração dos Dados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6900268" y="4473059"/>
            <a:ext cx="6950035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Análise de distribuições, detecção de nulos e inconsistências, validação de coerência entre variáveis e primeiras análises exploratórias para entender a distribuição geográfica das culturas. Geração de gráficos preliminares para validar a integridade.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6"/>
          <p:cNvSpPr/>
          <p:nvPr/>
        </p:nvSpPr>
        <p:spPr>
          <a:xfrm>
            <a:off x="6266498" y="5928742"/>
            <a:ext cx="438745" cy="438745"/>
          </a:xfrm>
          <a:prstGeom prst="roundRect">
            <a:avLst>
              <a:gd name="adj" fmla="val 4000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6339542" y="6147375"/>
            <a:ext cx="292537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900268" y="5988149"/>
            <a:ext cx="302311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2.4 Qualidade dos Dados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6900267" y="6488421"/>
            <a:ext cx="6950035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Problemas encontrados: valores nulos, codificação de categorias, divergência de unidades. Soluções aplicadas: criação de dicionários para decodificação, conversão de unidades e remoção de registros inconsistentes.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602885" y="743653"/>
            <a:ext cx="94246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 Preparação dos Dados para Análise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380343" y="1756292"/>
            <a:ext cx="1134015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fase de preparação dos dados foi crucial para transformar os dados brutos do SIDRA em uma base analítica coesa e pronta para consumo. As etapas incluíram seleção rigorosa de variáveis, limpeza e construção de novos atributos.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63" y="3048264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72862" y="3133392"/>
            <a:ext cx="27365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3.1 Seleção dos Dados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702150" y="3534132"/>
            <a:ext cx="543093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Variáveis essenciais selecionadas: Produto, Área Plantada, Produção, Localização (Município, Estado) e Período (Ano). Colunas descritivas ou fora do escopo foram descartadas para otimizar a base analítica.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911" y="2987159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6543" y="3104912"/>
            <a:ext cx="28576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3.2 Limpeza dos Dados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994601" y="3534132"/>
            <a:ext cx="565332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Tratamento de valores nulos, dados duplicados, códigos não mapeados. Conversão de tipos de dados (datas, números, strings) e padronização das unidades de medida foram cruciais para a consistência.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537" y="5340441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452913" y="5418177"/>
            <a:ext cx="32325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3.3 Construção dos Dados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2452913" y="5847398"/>
            <a:ext cx="481079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Criação de novas variáveis como Produtividade (Produção / Área Colhida) e Participação (produção em relação ao total nacional), além da classificação de culturas e agregações por estado, município e ano.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498" y="5325189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606971" y="5393411"/>
            <a:ext cx="35661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3.4 Integração e Formatação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8606971" y="5847398"/>
            <a:ext cx="522964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Junção de diferentes tabelas do SIDRA e integração geográfica com códigos IBGE. A base única consolidada foi formatada em CSV e Excel, pronta para uso no Power BI, com ajustes finais em formatos numéricos e datas.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" y="14514"/>
            <a:ext cx="14569703" cy="819545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926074" y="627281"/>
            <a:ext cx="10069711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Avaliação dos Resultados e Próximos Passos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23543" y="1514594"/>
            <a:ext cx="3281243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r>
              <a:rPr lang="en-US" sz="2000" b="1" dirty="0" smtClean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.1 </a:t>
            </a: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Avaliação dos Resultados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23543" y="1860644"/>
            <a:ext cx="6371034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A base de dados construída permite responder com precisão às perguntas propostas. O dashboard fornece visões analíticas claras e intuitivas, com filtros flexíveis por Produto, Ano, Estado e Município, atingindo plenamente os objetivos de negócio e de dados.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3"/>
          <p:cNvSpPr/>
          <p:nvPr/>
        </p:nvSpPr>
        <p:spPr>
          <a:xfrm>
            <a:off x="723543" y="3462498"/>
            <a:ext cx="271426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r>
              <a:rPr lang="en-US" sz="2000" b="1" dirty="0" smtClean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.2 </a:t>
            </a: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Revisão do Processo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23543" y="3852090"/>
            <a:ext cx="6371034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O processo foi bem-sucedido, mas melhorias futuras incluem a automatização da atualização dos dados e a inclusão de novas tabelas complementares do IBGE (pecuária, silvicultura) para ampliar a abrangência da análise.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67" y="1537216"/>
            <a:ext cx="6371034" cy="435911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23543" y="5594802"/>
            <a:ext cx="4452342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r>
              <a:rPr lang="en-US" sz="2000" b="1" dirty="0" smtClean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.3 </a:t>
            </a:r>
            <a:r>
              <a:rPr lang="en-US" sz="2000" b="1" dirty="0">
                <a:solidFill>
                  <a:schemeClr val="bg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Determinação dos Próximos Passos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23543" y="5961935"/>
            <a:ext cx="7223391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Os próximos passos incluem a documentação completa do processo, a criação de uma API em Python para acesso direto aos dados e a expansão do dashboard para cobrir outras áreas do agronegócio, como pecuária e exportações, garantindo a escalabilidade e a utilidade da solução.</a:t>
            </a:r>
            <a:endParaRPr lang="en-US" sz="15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321523" y="735865"/>
            <a:ext cx="79873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 err="1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Implantação</a:t>
            </a:r>
            <a:r>
              <a:rPr lang="en-US" sz="40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</a:t>
            </a: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 Conclusões Finais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98358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" pitchFamily="34" charset="0"/>
                <a:ea typeface="Geist" pitchFamily="34" charset="-122"/>
                <a:cs typeface="Geist" pitchFamily="34" charset="-120"/>
              </a:rPr>
              <a:t>A fase de implantação garante que os entregáveis estejam prontos para uso, enquanto o plano de monitoramento e manutenção assegura a perenidade da solução. As conclusões destacam os pontos fortes do projeto e as oportunidades para futuras expansões.</a:t>
            </a:r>
            <a:endParaRPr lang="en-US" sz="155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841903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999768" y="3047881"/>
            <a:ext cx="35755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6.1 Plano de Implementação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9768" y="3477101"/>
            <a:ext cx="6010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Entrega do dashboard interativo no Power BI, da base de dados consolidada em CSV/Excel, dos scripts de coleta e tratamento em Python, e da documentação técnica completa do projeto.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841903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7620357" y="3047881"/>
            <a:ext cx="54025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6.2 Plano de Monitoramento e Manutenção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20357" y="3477101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Verificação trimestral das atualizações do IBGE, ajustes nos scripts em caso de mudanças na API ou estrutura dos dados, e atualização periódica do dashboard para manter a relevância e precisão.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151596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999768" y="53575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6.3 Relatório Final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999768" y="5786795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Este documento integra o relatório final, abrangendo histórico, objetivos, processo de mineração, análise de resultados, plano de implantação, manutenção e conclusões essenciais para o negócio e próximos passos estratégicos.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5151596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7620357" y="5357574"/>
            <a:ext cx="27712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6.4 Revisão do Projeto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20357" y="5786795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Pontos positivos: coleta automatizada, consolidação de dados dispersos e visualização intuitiva. Melhorias futuras: criação de pipelines automatizados e escalabilidade para outras frentes do agronegócio.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1214</Words>
  <Application>Microsoft Office PowerPoint</Application>
  <PresentationFormat>Personalizar</PresentationFormat>
  <Paragraphs>68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Noto Serif SC Bold</vt:lpstr>
      <vt:lpstr>Geist</vt:lpstr>
      <vt:lpstr>Calibri</vt:lpstr>
      <vt:lpstr>Aptos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Thiago Lira dos Santos</dc:creator>
  <cp:lastModifiedBy>USUARIO</cp:lastModifiedBy>
  <cp:revision>21</cp:revision>
  <dcterms:created xsi:type="dcterms:W3CDTF">2025-06-25T21:19:47Z</dcterms:created>
  <dcterms:modified xsi:type="dcterms:W3CDTF">2025-06-27T01:29:56Z</dcterms:modified>
</cp:coreProperties>
</file>